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65" d="100"/>
          <a:sy n="65" d="100"/>
        </p:scale>
        <p:origin x="600"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3/21/2022 4:56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3/21/2022 4:56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Microsoft 365 Developer Program to get access to a developer tenant. The developer tenant same thing you would normally get when you purchase Microsoft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Microsoft 365 Developer Program at [https://aka.ms/offdp](</a:t>
            </a:r>
            <a:r>
              <a:rPr lang="en-US" sz="900" b="0" u="sng" kern="1200" dirty="0">
                <a:solidFill>
                  <a:schemeClr val="tx1"/>
                </a:solidFill>
                <a:effectLst/>
                <a:latin typeface="Segoe UI Light" pitchFamily="34" charset="0"/>
                <a:ea typeface="+mn-ea"/>
                <a:cs typeface="+mn-cs"/>
              </a:rPr>
              <a:t>https://aka.ms/offdp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3/21/2022</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3/21/2022 4:56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3/21/2022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hyperlink" Target="https://[tenant]-admin.sharepoint.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docs.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Microsoft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Microsoft 365 tenant</a:t>
            </a:r>
          </a:p>
        </p:txBody>
      </p:sp>
      <p:sp>
        <p:nvSpPr>
          <p:cNvPr id="3" name="Title 2"/>
          <p:cNvSpPr>
            <a:spLocks noGrp="1"/>
          </p:cNvSpPr>
          <p:nvPr>
            <p:ph type="title"/>
          </p:nvPr>
        </p:nvSpPr>
        <p:spPr>
          <a:xfrm>
            <a:off x="464400" y="633600"/>
            <a:ext cx="11574000" cy="387798"/>
          </a:xfrm>
        </p:spPr>
        <p:txBody>
          <a:bodyPr/>
          <a:lstStyle/>
          <a:p>
            <a:r>
              <a:rPr lang="en-US" dirty="0"/>
              <a:t>Sign up for a Microsoft 365 Developer Tenant</a:t>
            </a:r>
          </a:p>
        </p:txBody>
      </p:sp>
      <p:pic>
        <p:nvPicPr>
          <p:cNvPr id="5" name="Picture 4">
            <a:extLst>
              <a:ext uri="{FF2B5EF4-FFF2-40B4-BE49-F238E27FC236}">
                <a16:creationId xmlns:a16="http://schemas.microsoft.com/office/drawing/2014/main" id="{581D5D6A-9335-4423-830C-7BFE9D728C7A}"/>
              </a:ext>
            </a:extLst>
          </p:cNvPr>
          <p:cNvPicPr>
            <a:picLocks noChangeAspect="1"/>
          </p:cNvPicPr>
          <p:nvPr/>
        </p:nvPicPr>
        <p:blipFill>
          <a:blip r:embed="rId4"/>
          <a:stretch>
            <a:fillRect/>
          </a:stretch>
        </p:blipFill>
        <p:spPr>
          <a:xfrm>
            <a:off x="2269342" y="2327632"/>
            <a:ext cx="7897789" cy="4224745"/>
          </a:xfrm>
          <a:prstGeom prst="rect">
            <a:avLst/>
          </a:prstGeom>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a:extLst>
              <a:ext uri="{FF2B5EF4-FFF2-40B4-BE49-F238E27FC236}">
                <a16:creationId xmlns:a16="http://schemas.microsoft.com/office/drawing/2014/main" id="{3262D0DA-4914-4265-87DC-6EFA764538AE}"/>
              </a:ext>
            </a:extLst>
          </p:cNvPr>
          <p:cNvPicPr>
            <a:picLocks noChangeAspect="1"/>
          </p:cNvPicPr>
          <p:nvPr/>
        </p:nvPicPr>
        <p:blipFill>
          <a:blip r:embed="rId3"/>
          <a:stretch>
            <a:fillRect/>
          </a:stretch>
        </p:blipFill>
        <p:spPr>
          <a:xfrm>
            <a:off x="464399" y="2796799"/>
            <a:ext cx="5047399" cy="3987446"/>
          </a:xfrm>
          <a:prstGeom prst="rect">
            <a:avLst/>
          </a:prstGeom>
        </p:spPr>
      </p:pic>
      <p:sp>
        <p:nvSpPr>
          <p:cNvPr id="2" name="Text Placeholder 1"/>
          <p:cNvSpPr>
            <a:spLocks noGrp="1"/>
          </p:cNvSpPr>
          <p:nvPr>
            <p:ph type="body" sz="quarter" idx="10"/>
          </p:nvPr>
        </p:nvSpPr>
        <p:spPr>
          <a:xfrm>
            <a:off x="464400" y="1212850"/>
            <a:ext cx="11574000" cy="1735860"/>
          </a:xfrm>
        </p:spPr>
        <p:txBody>
          <a:bodyPr/>
          <a:lstStyle/>
          <a:p>
            <a:r>
              <a:rPr lang="en-US" dirty="0">
                <a:hlinkClick r:id="rId4"/>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8" name="Picture 7" descr="Graphical user interface, application, website&#10;&#10;Description automatically generated">
            <a:extLst>
              <a:ext uri="{FF2B5EF4-FFF2-40B4-BE49-F238E27FC236}">
                <a16:creationId xmlns:a16="http://schemas.microsoft.com/office/drawing/2014/main" id="{A4F1B724-7047-482C-9BB6-F353B9C04AF1}"/>
              </a:ext>
            </a:extLst>
          </p:cNvPr>
          <p:cNvPicPr>
            <a:picLocks noChangeAspect="1"/>
          </p:cNvPicPr>
          <p:nvPr/>
        </p:nvPicPr>
        <p:blipFill>
          <a:blip r:embed="rId5"/>
          <a:stretch>
            <a:fillRect/>
          </a:stretch>
        </p:blipFill>
        <p:spPr>
          <a:xfrm>
            <a:off x="5914518" y="2796799"/>
            <a:ext cx="5047399" cy="3949590"/>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Microsoft 365 Tenant</a:t>
            </a:r>
          </a:p>
          <a:p>
            <a:r>
              <a:rPr lang="en-US" dirty="0">
                <a:hlinkClick r:id="rId4"/>
              </a:rPr>
              <a:t>https://docs.microsoft.com/en-us/sharepoint/dev/spfx/set-up-your-developer-tenant</a:t>
            </a:r>
            <a:endParaRPr lang="en-US" dirty="0"/>
          </a:p>
          <a:p>
            <a:endParaRPr lang="en-US" dirty="0"/>
          </a:p>
          <a:p>
            <a:pPr lvl="0"/>
            <a:r>
              <a:rPr lang="en-US" dirty="0"/>
              <a:t>Microsoft 365 Developer Program</a:t>
            </a:r>
          </a:p>
          <a:p>
            <a:r>
              <a:rPr lang="en-US" u="sng" dirty="0">
                <a:hlinkClick r:id="rId5"/>
              </a:rPr>
              <a:t>https://aka.ms/offdp</a:t>
            </a:r>
            <a:endParaRPr lang="en-US" dirty="0"/>
          </a:p>
          <a:p>
            <a:pPr lvl="0"/>
            <a:endParaRPr lang="en-US" dirty="0"/>
          </a:p>
          <a:p>
            <a:pPr lvl="0"/>
            <a:r>
              <a:rPr lang="en-US" dirty="0"/>
              <a:t>Microsoft 365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Microsoft 365 developer tenant for SPFx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 Microsoft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a:xfrm>
            <a:off x="464400" y="633600"/>
            <a:ext cx="11574000" cy="387798"/>
          </a:xfrm>
        </p:spPr>
        <p:txBody>
          <a:bodyPr/>
          <a:lstStyle/>
          <a:p>
            <a:r>
              <a:rPr lang="en-US" dirty="0"/>
              <a:t>Microsoft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2598</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Microsoft 365 Developer Tenant Setup Steps</vt:lpstr>
      <vt:lpstr>Sign up for a Microsoft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2022-03-21T23:58:59Z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